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66A0-104B-4499-996F-ED3315133A66}" type="datetimeFigureOut">
              <a:rPr lang="zh-TW" altLang="en-US" smtClean="0"/>
              <a:t>2023/7/6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1C550-2B05-4776-964C-4671CF21B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3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6FC231-9413-4393-B90B-7AA8EDF6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F364-7FC1-4310-AF63-63C07A452B71}" type="datetime1">
              <a:rPr lang="zh-TW" altLang="en-US" smtClean="0"/>
              <a:t>2023/7/6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AEA494-555A-4397-BAD8-2B88D9FE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D2471D-001F-4426-AED0-0AAB11DD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C000-F276-416D-8B3A-5E4F7EA669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77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D4A59B-4B90-4E64-AF30-A6854D31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08D8-81E0-49B7-A448-F85EAE99C6FC}" type="datetime1">
              <a:rPr lang="zh-TW" altLang="en-US" smtClean="0"/>
              <a:t>2023/7/6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38F98B-2187-4141-A27D-45BF0E8B1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BC06A5-2A84-4110-A4DE-25D9ACD47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0174" y="64829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6C000-F276-416D-8B3A-5E4F7EA669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10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CC23C920-E58C-4444-9280-A3AAA2FDC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33148" r="37032" b="26482"/>
          <a:stretch/>
        </p:blipFill>
        <p:spPr>
          <a:xfrm rot="16200000">
            <a:off x="72413" y="-72414"/>
            <a:ext cx="2725378" cy="287020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7482A8D-10C2-4F1C-A9B2-124908E47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33148" r="37032" b="26482"/>
          <a:stretch/>
        </p:blipFill>
        <p:spPr>
          <a:xfrm rot="5400000">
            <a:off x="9394209" y="4060209"/>
            <a:ext cx="2725378" cy="2870204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AEC6F9DC-8A9E-4E67-87AC-BFEB11318CD4}"/>
              </a:ext>
            </a:extLst>
          </p:cNvPr>
          <p:cNvSpPr txBox="1"/>
          <p:nvPr/>
        </p:nvSpPr>
        <p:spPr>
          <a:xfrm>
            <a:off x="0" y="3105834"/>
            <a:ext cx="12183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200" b="1" dirty="0"/>
              <a:t>J-Reality J7EF Plus</a:t>
            </a:r>
            <a:r>
              <a:rPr lang="zh-TW" altLang="en-US" sz="4200" b="1" dirty="0"/>
              <a:t> 及 </a:t>
            </a:r>
            <a:r>
              <a:rPr lang="en-US" altLang="zh-TW" sz="4200" b="1" dirty="0"/>
              <a:t>EPSON BO-IC400</a:t>
            </a:r>
            <a:r>
              <a:rPr lang="zh-TW" altLang="en-US" sz="4200" b="1" dirty="0"/>
              <a:t> 介紹</a:t>
            </a:r>
            <a:r>
              <a:rPr lang="en-US" altLang="zh-TW" sz="4200" b="1" dirty="0"/>
              <a:t> </a:t>
            </a:r>
            <a:endParaRPr lang="zh-TW" altLang="en-US" sz="4200" b="1" dirty="0"/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0B5530AB-3718-489D-AA6D-DDD9FFC4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C000-F276-416D-8B3A-5E4F7EA6696E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951956F-7430-4819-95DD-5A8B5FF9B4F9}"/>
              </a:ext>
            </a:extLst>
          </p:cNvPr>
          <p:cNvSpPr txBox="1"/>
          <p:nvPr/>
        </p:nvSpPr>
        <p:spPr>
          <a:xfrm>
            <a:off x="146126" y="5831540"/>
            <a:ext cx="2577950" cy="87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製作日期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2023/07/06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製作人 </a:t>
            </a:r>
            <a:r>
              <a:rPr lang="en-US" altLang="zh-TW" dirty="0"/>
              <a:t>:</a:t>
            </a:r>
            <a:r>
              <a:rPr lang="zh-TW" altLang="en-US" dirty="0"/>
              <a:t> 宋錦玉 學生</a:t>
            </a:r>
          </a:p>
        </p:txBody>
      </p:sp>
    </p:spTree>
    <p:extLst>
      <p:ext uri="{BB962C8B-B14F-4D97-AF65-F5344CB8AC3E}">
        <p14:creationId xmlns:p14="http://schemas.microsoft.com/office/powerpoint/2010/main" val="211536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2C766F5C-2E69-421D-A162-AEDF6D2E675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737117" y="355600"/>
            <a:ext cx="745488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94C82CDD-9A0E-4BE3-BD60-80AA30436386}"/>
              </a:ext>
            </a:extLst>
          </p:cNvPr>
          <p:cNvSpPr txBox="1"/>
          <p:nvPr/>
        </p:nvSpPr>
        <p:spPr>
          <a:xfrm>
            <a:off x="152400" y="93990"/>
            <a:ext cx="458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/>
              <a:t>J-Reality J7EF Plus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-</a:t>
            </a:r>
            <a:r>
              <a:rPr lang="zh-TW" altLang="en-US" sz="2800" b="1" dirty="0"/>
              <a:t> 本體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9F4F0E-3BD2-4EF4-9236-C93AE22E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C000-F276-416D-8B3A-5E4F7EA6696E}" type="slidenum">
              <a:rPr lang="zh-TW" altLang="en-US" smtClean="0"/>
              <a:t>2</a:t>
            </a:fld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BE4DB46-ED99-47D1-8937-0711F0FD4E81}"/>
              </a:ext>
            </a:extLst>
          </p:cNvPr>
          <p:cNvCxnSpPr>
            <a:cxnSpLocks/>
          </p:cNvCxnSpPr>
          <p:nvPr/>
        </p:nvCxnSpPr>
        <p:spPr>
          <a:xfrm>
            <a:off x="-186426" y="6482931"/>
            <a:ext cx="1239112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9EDCE1A5-7905-4E10-9C37-2FEDED7BA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18149" r="3205" b="13518"/>
          <a:stretch/>
        </p:blipFill>
        <p:spPr>
          <a:xfrm>
            <a:off x="186769" y="1998977"/>
            <a:ext cx="4635500" cy="252658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3F61A722-CC1B-469C-9F7F-26609E2FB3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56" r="1250" b="3953"/>
          <a:stretch/>
        </p:blipFill>
        <p:spPr>
          <a:xfrm>
            <a:off x="4885531" y="1718648"/>
            <a:ext cx="7119701" cy="30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2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9F4F0E-3BD2-4EF4-9236-C93AE22E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C000-F276-416D-8B3A-5E4F7EA6696E}" type="slidenum">
              <a:rPr lang="zh-TW" altLang="en-US" smtClean="0"/>
              <a:t>3</a:t>
            </a:fld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BE4DB46-ED99-47D1-8937-0711F0FD4E81}"/>
              </a:ext>
            </a:extLst>
          </p:cNvPr>
          <p:cNvCxnSpPr>
            <a:cxnSpLocks/>
          </p:cNvCxnSpPr>
          <p:nvPr/>
        </p:nvCxnSpPr>
        <p:spPr>
          <a:xfrm>
            <a:off x="-186426" y="6482931"/>
            <a:ext cx="1239112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id="{DA357FC3-CD01-4BE9-89E1-B6316ECE1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2" t="34074" b="39444"/>
          <a:stretch/>
        </p:blipFill>
        <p:spPr>
          <a:xfrm>
            <a:off x="8628419" y="1733973"/>
            <a:ext cx="2735420" cy="181609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163BD07-35E8-4B48-B8CB-AF5577C78CC6}"/>
              </a:ext>
            </a:extLst>
          </p:cNvPr>
          <p:cNvSpPr txBox="1"/>
          <p:nvPr/>
        </p:nvSpPr>
        <p:spPr>
          <a:xfrm>
            <a:off x="152400" y="912667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highlight>
                  <a:srgbClr val="FFFF00"/>
                </a:highlight>
              </a:rPr>
              <a:t>三種尺寸的鼻墊可以抽換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BA94412-F32F-413C-9DDC-377E6BCFB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0" y="3937419"/>
            <a:ext cx="3065623" cy="229869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84204B0-F836-4D5C-9071-D9C29C400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90" y="3937420"/>
            <a:ext cx="3065622" cy="229869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32B2607-0FB5-42F8-A523-A87320127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18" y="3937418"/>
            <a:ext cx="3065623" cy="2298699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B7899E62-9614-43E5-84E7-2777D66143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0" t="34074" r="37662" b="39444"/>
          <a:stretch/>
        </p:blipFill>
        <p:spPr>
          <a:xfrm>
            <a:off x="4728290" y="1733973"/>
            <a:ext cx="2735420" cy="1816097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03D887B-4F04-414C-B1FF-81A5B5AFE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4" r="70092" b="39444"/>
          <a:stretch/>
        </p:blipFill>
        <p:spPr>
          <a:xfrm>
            <a:off x="828161" y="1733973"/>
            <a:ext cx="2735420" cy="1816097"/>
          </a:xfrm>
          <a:prstGeom prst="rect">
            <a:avLst/>
          </a:prstGeom>
        </p:spPr>
      </p:pic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74EAACAC-E99F-442A-B1A2-DF923FC88FF4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737117" y="355600"/>
            <a:ext cx="745488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37D5AA8-5D01-4F8B-8A6B-3EC41FD8423B}"/>
              </a:ext>
            </a:extLst>
          </p:cNvPr>
          <p:cNvSpPr txBox="1"/>
          <p:nvPr/>
        </p:nvSpPr>
        <p:spPr>
          <a:xfrm>
            <a:off x="152400" y="93990"/>
            <a:ext cx="458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/>
              <a:t>J-Reality J7EF Plus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–</a:t>
            </a:r>
            <a:r>
              <a:rPr lang="zh-TW" altLang="en-US" sz="2800" b="1" dirty="0"/>
              <a:t> 鼻墊</a:t>
            </a:r>
          </a:p>
        </p:txBody>
      </p:sp>
    </p:spTree>
    <p:extLst>
      <p:ext uri="{BB962C8B-B14F-4D97-AF65-F5344CB8AC3E}">
        <p14:creationId xmlns:p14="http://schemas.microsoft.com/office/powerpoint/2010/main" val="382984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9F4F0E-3BD2-4EF4-9236-C93AE22E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C000-F276-416D-8B3A-5E4F7EA6696E}" type="slidenum">
              <a:rPr lang="zh-TW" altLang="en-US" smtClean="0"/>
              <a:t>4</a:t>
            </a:fld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BE4DB46-ED99-47D1-8937-0711F0FD4E81}"/>
              </a:ext>
            </a:extLst>
          </p:cNvPr>
          <p:cNvCxnSpPr>
            <a:cxnSpLocks/>
          </p:cNvCxnSpPr>
          <p:nvPr/>
        </p:nvCxnSpPr>
        <p:spPr>
          <a:xfrm>
            <a:off x="-186426" y="6482931"/>
            <a:ext cx="1239112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74EAACAC-E99F-442A-B1A2-DF923FC88FF4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548155" y="355600"/>
            <a:ext cx="7643845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37D5AA8-5D01-4F8B-8A6B-3EC41FD8423B}"/>
              </a:ext>
            </a:extLst>
          </p:cNvPr>
          <p:cNvSpPr txBox="1"/>
          <p:nvPr/>
        </p:nvSpPr>
        <p:spPr>
          <a:xfrm>
            <a:off x="152400" y="93990"/>
            <a:ext cx="439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/>
              <a:t>EPSON BO-IC400 –</a:t>
            </a:r>
            <a:r>
              <a:rPr lang="zh-TW" altLang="en-US" sz="2800" b="1" dirty="0"/>
              <a:t> 本體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19CF2B4-60A5-4E2F-9AFA-5ABAD649277B}"/>
              </a:ext>
            </a:extLst>
          </p:cNvPr>
          <p:cNvGrpSpPr/>
          <p:nvPr/>
        </p:nvGrpSpPr>
        <p:grpSpPr>
          <a:xfrm>
            <a:off x="875162" y="5142669"/>
            <a:ext cx="3528530" cy="1290481"/>
            <a:chOff x="5467350" y="1133475"/>
            <a:chExt cx="3528530" cy="1290481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A5609445-E144-4950-B3B7-EEC54EA148D1}"/>
                </a:ext>
              </a:extLst>
            </p:cNvPr>
            <p:cNvSpPr txBox="1"/>
            <p:nvPr/>
          </p:nvSpPr>
          <p:spPr>
            <a:xfrm>
              <a:off x="5467350" y="1133475"/>
              <a:ext cx="3528530" cy="1290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dirty="0"/>
                <a:t>尺寸 </a:t>
              </a:r>
              <a:r>
                <a:rPr lang="en-US" altLang="zh-TW" dirty="0"/>
                <a:t>:</a:t>
              </a:r>
              <a:r>
                <a:rPr lang="zh-TW" altLang="en-US" dirty="0"/>
                <a:t> 寬</a:t>
              </a:r>
              <a:r>
                <a:rPr lang="en-US" altLang="zh-TW" dirty="0"/>
                <a:t>55</a:t>
              </a:r>
              <a:r>
                <a:rPr lang="zh-TW" altLang="en-US" dirty="0"/>
                <a:t> </a:t>
              </a:r>
              <a:r>
                <a:rPr lang="en-US" altLang="zh-TW" dirty="0"/>
                <a:t>╳</a:t>
              </a:r>
              <a:r>
                <a:rPr lang="zh-TW" altLang="en-US" dirty="0"/>
                <a:t> 深</a:t>
              </a:r>
              <a:r>
                <a:rPr lang="en-US" altLang="zh-TW" dirty="0"/>
                <a:t>110</a:t>
              </a:r>
              <a:r>
                <a:rPr lang="zh-TW" altLang="en-US" dirty="0"/>
                <a:t> </a:t>
              </a:r>
              <a:r>
                <a:rPr lang="en-US" altLang="zh-TW" dirty="0"/>
                <a:t>╳</a:t>
              </a:r>
              <a:r>
                <a:rPr lang="zh-TW" altLang="en-US" dirty="0"/>
                <a:t> 高</a:t>
              </a:r>
              <a:r>
                <a:rPr lang="en-US" altLang="zh-TW" dirty="0"/>
                <a:t>23 mm</a:t>
              </a:r>
            </a:p>
            <a:p>
              <a:pPr>
                <a:lnSpc>
                  <a:spcPct val="150000"/>
                </a:lnSpc>
              </a:pPr>
              <a:r>
                <a:rPr lang="zh-TW" altLang="en-US" dirty="0"/>
                <a:t>重量 </a:t>
              </a:r>
              <a:r>
                <a:rPr lang="en-US" altLang="zh-TW" dirty="0"/>
                <a:t>:</a:t>
              </a:r>
              <a:r>
                <a:rPr lang="zh-TW" altLang="en-US" dirty="0"/>
                <a:t> </a:t>
              </a:r>
              <a:r>
                <a:rPr lang="en-US" altLang="zh-TW" dirty="0"/>
                <a:t>180g</a:t>
              </a:r>
            </a:p>
            <a:p>
              <a:pPr>
                <a:lnSpc>
                  <a:spcPct val="150000"/>
                </a:lnSpc>
              </a:pPr>
              <a:r>
                <a:rPr lang="zh-TW" altLang="en-US" dirty="0"/>
                <a:t>作業系統 </a:t>
              </a:r>
              <a:r>
                <a:rPr lang="en-US" altLang="zh-TW" dirty="0"/>
                <a:t>:  Android    9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7E772EC5-0D24-4F17-9DB0-65820C836C32}"/>
                </a:ext>
              </a:extLst>
            </p:cNvPr>
            <p:cNvSpPr txBox="1"/>
            <p:nvPr/>
          </p:nvSpPr>
          <p:spPr>
            <a:xfrm>
              <a:off x="7543800" y="1986465"/>
              <a:ext cx="3834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dirty="0"/>
                <a:t>TM</a:t>
              </a:r>
              <a:endParaRPr lang="zh-TW" altLang="en-US" sz="1000" dirty="0"/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CEFC04BD-8F29-442D-962B-4BA49BC2C7C7}"/>
              </a:ext>
            </a:extLst>
          </p:cNvPr>
          <p:cNvGrpSpPr/>
          <p:nvPr/>
        </p:nvGrpSpPr>
        <p:grpSpPr>
          <a:xfrm>
            <a:off x="1478998" y="1470200"/>
            <a:ext cx="9234005" cy="3362326"/>
            <a:chOff x="1000125" y="1433055"/>
            <a:chExt cx="9234005" cy="3362326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A872CE5B-C871-4012-A40A-F69CE06F4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0" t="24861" r="8313" b="26112"/>
            <a:stretch/>
          </p:blipFill>
          <p:spPr>
            <a:xfrm>
              <a:off x="1000125" y="1433055"/>
              <a:ext cx="4095750" cy="3362325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79DB29BE-EF2C-4420-A20D-BDD1792502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2" t="29080" r="7384" b="18916"/>
            <a:stretch/>
          </p:blipFill>
          <p:spPr>
            <a:xfrm>
              <a:off x="6138380" y="1433055"/>
              <a:ext cx="4095750" cy="3362326"/>
            </a:xfrm>
            <a:prstGeom prst="rect">
              <a:avLst/>
            </a:prstGeom>
          </p:spPr>
        </p:pic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92F74F69-5B9D-44F3-9D32-852EE5C28189}"/>
              </a:ext>
            </a:extLst>
          </p:cNvPr>
          <p:cNvSpPr txBox="1"/>
          <p:nvPr/>
        </p:nvSpPr>
        <p:spPr>
          <a:xfrm>
            <a:off x="3071961" y="10700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正面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C27324D-9AEA-46C3-8BDC-740FC9275A01}"/>
              </a:ext>
            </a:extLst>
          </p:cNvPr>
          <p:cNvSpPr txBox="1"/>
          <p:nvPr/>
        </p:nvSpPr>
        <p:spPr>
          <a:xfrm>
            <a:off x="8316314" y="10700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背面</a:t>
            </a:r>
          </a:p>
        </p:txBody>
      </p:sp>
    </p:spTree>
    <p:extLst>
      <p:ext uri="{BB962C8B-B14F-4D97-AF65-F5344CB8AC3E}">
        <p14:creationId xmlns:p14="http://schemas.microsoft.com/office/powerpoint/2010/main" val="32911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9F4F0E-3BD2-4EF4-9236-C93AE22E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C000-F276-416D-8B3A-5E4F7EA6696E}" type="slidenum">
              <a:rPr lang="zh-TW" altLang="en-US" smtClean="0"/>
              <a:t>5</a:t>
            </a:fld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BE4DB46-ED99-47D1-8937-0711F0FD4E81}"/>
              </a:ext>
            </a:extLst>
          </p:cNvPr>
          <p:cNvCxnSpPr>
            <a:cxnSpLocks/>
          </p:cNvCxnSpPr>
          <p:nvPr/>
        </p:nvCxnSpPr>
        <p:spPr>
          <a:xfrm>
            <a:off x="-186426" y="6482931"/>
            <a:ext cx="1239112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74EAACAC-E99F-442A-B1A2-DF923FC88FF4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8130674" y="355600"/>
            <a:ext cx="406132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37D5AA8-5D01-4F8B-8A6B-3EC41FD8423B}"/>
              </a:ext>
            </a:extLst>
          </p:cNvPr>
          <p:cNvSpPr txBox="1"/>
          <p:nvPr/>
        </p:nvSpPr>
        <p:spPr>
          <a:xfrm>
            <a:off x="152400" y="93990"/>
            <a:ext cx="7978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/>
              <a:t>J-Reality J7EF Plus</a:t>
            </a:r>
            <a:r>
              <a:rPr lang="zh-TW" altLang="en-US" sz="2800" b="1" dirty="0"/>
              <a:t> 與 </a:t>
            </a:r>
            <a:r>
              <a:rPr lang="en-US" altLang="zh-TW" sz="2800" b="1" dirty="0"/>
              <a:t>EPSON BO-IC400</a:t>
            </a:r>
            <a:r>
              <a:rPr lang="zh-TW" altLang="en-US" sz="2800" b="1" dirty="0"/>
              <a:t> 連接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F5FB0BB-D2EA-440C-BB46-FD700629A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6"/>
          <a:stretch/>
        </p:blipFill>
        <p:spPr>
          <a:xfrm>
            <a:off x="299922" y="1166974"/>
            <a:ext cx="5429757" cy="452404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F4BA09A-952E-4EE3-8B32-8E4E77C0D08E}"/>
              </a:ext>
            </a:extLst>
          </p:cNvPr>
          <p:cNvSpPr txBox="1"/>
          <p:nvPr/>
        </p:nvSpPr>
        <p:spPr>
          <a:xfrm>
            <a:off x="6024165" y="1267053"/>
            <a:ext cx="4171950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</a:pPr>
            <a:r>
              <a:rPr lang="en-US" altLang="zh-TW" dirty="0"/>
              <a:t>※</a:t>
            </a:r>
            <a:r>
              <a:rPr lang="zh-TW" altLang="en-US" dirty="0"/>
              <a:t> 連接後即可看到畫面，無須下載軟體連接後的畫面即硬體設備上的畫面</a:t>
            </a:r>
            <a:endParaRPr lang="en-US" altLang="zh-TW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44C9F2D-5AD1-4FCE-977B-D4A20BCDC67F}"/>
              </a:ext>
            </a:extLst>
          </p:cNvPr>
          <p:cNvGrpSpPr/>
          <p:nvPr/>
        </p:nvGrpSpPr>
        <p:grpSpPr>
          <a:xfrm>
            <a:off x="6024164" y="2633660"/>
            <a:ext cx="4446474" cy="1659813"/>
            <a:chOff x="7067550" y="2220492"/>
            <a:chExt cx="4446474" cy="1659813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62E486E-7DF2-459F-8BD2-49CB101EEC68}"/>
                </a:ext>
              </a:extLst>
            </p:cNvPr>
            <p:cNvSpPr/>
            <p:nvPr/>
          </p:nvSpPr>
          <p:spPr>
            <a:xfrm>
              <a:off x="7067550" y="2220492"/>
              <a:ext cx="44464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J-Reality J7EF Plus</a:t>
              </a:r>
              <a:r>
                <a:rPr lang="zh-TW" altLang="en-US" dirty="0"/>
                <a:t>可以連接的硬體設備 </a:t>
              </a:r>
              <a:r>
                <a:rPr lang="en-US" altLang="zh-TW" dirty="0"/>
                <a:t>: </a:t>
              </a:r>
              <a:endParaRPr lang="zh-TW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C2CF4C8-2592-4539-91EC-7602C015ED89}"/>
                </a:ext>
              </a:extLst>
            </p:cNvPr>
            <p:cNvSpPr/>
            <p:nvPr/>
          </p:nvSpPr>
          <p:spPr>
            <a:xfrm>
              <a:off x="7199846" y="2589824"/>
              <a:ext cx="3783215" cy="12904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TW" dirty="0"/>
                <a:t>EPSON BO-IC400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dirty="0"/>
                <a:t>能夠支援的手機 </a:t>
              </a:r>
              <a:endParaRPr lang="en-US" altLang="zh-TW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b="1" dirty="0">
                  <a:solidFill>
                    <a:schemeClr val="tx2"/>
                  </a:solidFill>
                </a:rPr>
                <a:t>電腦 </a:t>
              </a:r>
              <a:r>
                <a:rPr lang="en-US" altLang="zh-TW" b="1" dirty="0">
                  <a:solidFill>
                    <a:schemeClr val="tx2"/>
                  </a:solidFill>
                </a:rPr>
                <a:t>(</a:t>
              </a:r>
              <a:r>
                <a:rPr lang="zh-TW" altLang="en-US" b="1" dirty="0">
                  <a:solidFill>
                    <a:schemeClr val="tx2"/>
                  </a:solidFill>
                </a:rPr>
                <a:t>需有</a:t>
              </a:r>
              <a:r>
                <a:rPr lang="en-US" altLang="zh-TW" b="1" dirty="0">
                  <a:solidFill>
                    <a:schemeClr val="tx2"/>
                  </a:solidFill>
                </a:rPr>
                <a:t>Type-C</a:t>
              </a:r>
              <a:r>
                <a:rPr lang="zh-TW" altLang="en-US" b="1" dirty="0">
                  <a:solidFill>
                    <a:schemeClr val="tx2"/>
                  </a:solidFill>
                </a:rPr>
                <a:t>且有支援</a:t>
              </a:r>
              <a:r>
                <a:rPr lang="en-US" altLang="zh-TW" b="1" dirty="0">
                  <a:solidFill>
                    <a:schemeClr val="tx2"/>
                  </a:solidFill>
                </a:rPr>
                <a:t>DP) </a:t>
              </a:r>
              <a:endParaRPr lang="zh-TW" alt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DF0515D-180F-4775-8834-5EB1500A0047}"/>
              </a:ext>
            </a:extLst>
          </p:cNvPr>
          <p:cNvSpPr txBox="1"/>
          <p:nvPr/>
        </p:nvSpPr>
        <p:spPr>
          <a:xfrm>
            <a:off x="6101157" y="4792327"/>
            <a:ext cx="3502882" cy="87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tx2"/>
                </a:solidFill>
              </a:rPr>
              <a:t>若連接電腦需將投影改成延伸</a:t>
            </a:r>
            <a:endParaRPr lang="en-US" altLang="zh-TW" b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TW" b="1" dirty="0">
                <a:solidFill>
                  <a:schemeClr val="tx2"/>
                </a:solidFill>
              </a:rPr>
              <a:t>(</a:t>
            </a:r>
            <a:r>
              <a:rPr lang="zh-TW" altLang="en-US" b="1" dirty="0">
                <a:solidFill>
                  <a:schemeClr val="tx2"/>
                </a:solidFill>
              </a:rPr>
              <a:t>鍵盤 </a:t>
            </a:r>
            <a:r>
              <a:rPr lang="en-US" altLang="zh-TW" b="1" dirty="0">
                <a:solidFill>
                  <a:schemeClr val="tx2"/>
                </a:solidFill>
              </a:rPr>
              <a:t>:</a:t>
            </a:r>
            <a:r>
              <a:rPr lang="zh-TW" altLang="en-US" b="1" dirty="0">
                <a:solidFill>
                  <a:schemeClr val="tx2"/>
                </a:solidFill>
              </a:rPr>
              <a:t> </a:t>
            </a:r>
            <a:r>
              <a:rPr lang="en-US" altLang="zh-TW" b="1" dirty="0">
                <a:solidFill>
                  <a:schemeClr val="tx2"/>
                </a:solidFill>
              </a:rPr>
              <a:t>Windows+</a:t>
            </a:r>
            <a:r>
              <a:rPr lang="zh-TW" altLang="en-US" b="1" dirty="0">
                <a:solidFill>
                  <a:schemeClr val="tx2"/>
                </a:solidFill>
              </a:rPr>
              <a:t> </a:t>
            </a:r>
            <a:r>
              <a:rPr lang="en-US" altLang="zh-TW" b="1" dirty="0">
                <a:solidFill>
                  <a:schemeClr val="tx2"/>
                </a:solidFill>
              </a:rPr>
              <a:t>P</a:t>
            </a:r>
            <a:r>
              <a:rPr lang="zh-TW" altLang="en-US" b="1" dirty="0">
                <a:solidFill>
                  <a:schemeClr val="tx2"/>
                </a:solidFill>
              </a:rPr>
              <a:t> 即可更改</a:t>
            </a:r>
            <a:r>
              <a:rPr lang="en-US" altLang="zh-TW" b="1" dirty="0">
                <a:solidFill>
                  <a:schemeClr val="tx2"/>
                </a:solidFill>
              </a:rPr>
              <a:t>)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53ED9F21-4A35-488A-AC4C-2D1F85635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673" y="3494616"/>
            <a:ext cx="2153749" cy="2893912"/>
          </a:xfrm>
          <a:prstGeom prst="rect">
            <a:avLst/>
          </a:prstGeom>
        </p:spPr>
      </p:pic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2C681E93-86EF-46C9-A21F-6314EE8783DA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852598" y="4331494"/>
            <a:ext cx="0" cy="4608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13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9F4F0E-3BD2-4EF4-9236-C93AE22E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C000-F276-416D-8B3A-5E4F7EA6696E}" type="slidenum">
              <a:rPr lang="zh-TW" altLang="en-US" smtClean="0"/>
              <a:t>6</a:t>
            </a:fld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BE4DB46-ED99-47D1-8937-0711F0FD4E81}"/>
              </a:ext>
            </a:extLst>
          </p:cNvPr>
          <p:cNvCxnSpPr>
            <a:cxnSpLocks/>
          </p:cNvCxnSpPr>
          <p:nvPr/>
        </p:nvCxnSpPr>
        <p:spPr>
          <a:xfrm>
            <a:off x="-186426" y="6482931"/>
            <a:ext cx="1239112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74EAACAC-E99F-442A-B1A2-DF923FC88FF4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6016313" y="355600"/>
            <a:ext cx="617568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37D5AA8-5D01-4F8B-8A6B-3EC41FD8423B}"/>
              </a:ext>
            </a:extLst>
          </p:cNvPr>
          <p:cNvSpPr txBox="1"/>
          <p:nvPr/>
        </p:nvSpPr>
        <p:spPr>
          <a:xfrm>
            <a:off x="152400" y="93990"/>
            <a:ext cx="5863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/>
              <a:t>透過 </a:t>
            </a:r>
            <a:r>
              <a:rPr lang="en-US" altLang="zh-TW" sz="2800" b="1" dirty="0"/>
              <a:t>J-Reality J7EF Plus</a:t>
            </a:r>
            <a:r>
              <a:rPr lang="zh-TW" altLang="en-US" sz="2800" b="1" dirty="0"/>
              <a:t> 進行拍攝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670D962-ACDE-4B9E-A048-CF89BB30E080}"/>
              </a:ext>
            </a:extLst>
          </p:cNvPr>
          <p:cNvSpPr txBox="1"/>
          <p:nvPr/>
        </p:nvSpPr>
        <p:spPr>
          <a:xfrm>
            <a:off x="413469" y="535993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開啟軟體 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en-US" altLang="zh-TW" b="1" dirty="0"/>
              <a:t>USB</a:t>
            </a:r>
            <a:r>
              <a:rPr lang="zh-TW" altLang="en-US" b="1" dirty="0"/>
              <a:t>攝像頭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B6F2CBA5-9AB1-4CFD-A7DB-C63B2C42F652}"/>
              </a:ext>
            </a:extLst>
          </p:cNvPr>
          <p:cNvSpPr txBox="1"/>
          <p:nvPr/>
        </p:nvSpPr>
        <p:spPr>
          <a:xfrm>
            <a:off x="3416087" y="5032729"/>
            <a:ext cx="2868084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/>
              <a:t>透過 </a:t>
            </a:r>
            <a:r>
              <a:rPr lang="en-US" altLang="zh-TW" b="1" dirty="0"/>
              <a:t>J-Reality J7EF Plus</a:t>
            </a:r>
            <a:r>
              <a:rPr lang="zh-TW" altLang="en-US" b="1" dirty="0"/>
              <a:t> 的鏡頭進行拍攝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1A173DE-B787-432A-8E2A-26B101643480}"/>
              </a:ext>
            </a:extLst>
          </p:cNvPr>
          <p:cNvSpPr txBox="1"/>
          <p:nvPr/>
        </p:nvSpPr>
        <p:spPr>
          <a:xfrm>
            <a:off x="7492709" y="53599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畫面呈現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FEABA54D-2BF7-453E-95FA-2E12067838A1}"/>
              </a:ext>
            </a:extLst>
          </p:cNvPr>
          <p:cNvGrpSpPr/>
          <p:nvPr/>
        </p:nvGrpSpPr>
        <p:grpSpPr>
          <a:xfrm>
            <a:off x="700666" y="1733655"/>
            <a:ext cx="1905774" cy="3390689"/>
            <a:chOff x="415842" y="1047542"/>
            <a:chExt cx="2666108" cy="4743449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46BF92AF-C128-45D8-AAAF-987DAC012FBD}"/>
                </a:ext>
              </a:extLst>
            </p:cNvPr>
            <p:cNvGrpSpPr/>
            <p:nvPr/>
          </p:nvGrpSpPr>
          <p:grpSpPr>
            <a:xfrm>
              <a:off x="415842" y="1047542"/>
              <a:ext cx="2666108" cy="4743449"/>
              <a:chOff x="768267" y="1057275"/>
              <a:chExt cx="2666108" cy="4743449"/>
            </a:xfrm>
          </p:grpSpPr>
          <p:pic>
            <p:nvPicPr>
              <p:cNvPr id="3" name="圖片 2">
                <a:extLst>
                  <a:ext uri="{FF2B5EF4-FFF2-40B4-BE49-F238E27FC236}">
                    <a16:creationId xmlns:a16="http://schemas.microsoft.com/office/drawing/2014/main" id="{D64594A6-10FE-433E-9233-729AB8118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268" y="1057275"/>
                <a:ext cx="2666107" cy="4743449"/>
              </a:xfrm>
              <a:prstGeom prst="rect">
                <a:avLst/>
              </a:prstGeom>
            </p:spPr>
          </p:pic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6CE8455-FED1-461C-AACE-955702FC8B46}"/>
                  </a:ext>
                </a:extLst>
              </p:cNvPr>
              <p:cNvSpPr/>
              <p:nvPr/>
            </p:nvSpPr>
            <p:spPr>
              <a:xfrm>
                <a:off x="768268" y="1057275"/>
                <a:ext cx="2666107" cy="3228975"/>
              </a:xfrm>
              <a:prstGeom prst="rect">
                <a:avLst/>
              </a:prstGeom>
              <a:solidFill>
                <a:schemeClr val="tx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D19297D-165E-4B1E-8C70-BA8B92D88DF1}"/>
                  </a:ext>
                </a:extLst>
              </p:cNvPr>
              <p:cNvSpPr/>
              <p:nvPr/>
            </p:nvSpPr>
            <p:spPr>
              <a:xfrm>
                <a:off x="768267" y="4994066"/>
                <a:ext cx="2666107" cy="781050"/>
              </a:xfrm>
              <a:prstGeom prst="rect">
                <a:avLst/>
              </a:prstGeom>
              <a:solidFill>
                <a:schemeClr val="tx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DFE3167-9161-4EB5-B520-C7FC7AD544B7}"/>
                  </a:ext>
                </a:extLst>
              </p:cNvPr>
              <p:cNvSpPr/>
              <p:nvPr/>
            </p:nvSpPr>
            <p:spPr>
              <a:xfrm>
                <a:off x="768267" y="4249633"/>
                <a:ext cx="1898733" cy="781050"/>
              </a:xfrm>
              <a:prstGeom prst="rect">
                <a:avLst/>
              </a:prstGeom>
              <a:solidFill>
                <a:schemeClr val="tx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08F4015-3B2F-44CC-8103-76C2CECC6057}"/>
                </a:ext>
              </a:extLst>
            </p:cNvPr>
            <p:cNvSpPr/>
            <p:nvPr/>
          </p:nvSpPr>
          <p:spPr>
            <a:xfrm>
              <a:off x="2314575" y="4239900"/>
              <a:ext cx="685800" cy="781050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30" name="圖片 29">
            <a:extLst>
              <a:ext uri="{FF2B5EF4-FFF2-40B4-BE49-F238E27FC236}">
                <a16:creationId xmlns:a16="http://schemas.microsoft.com/office/drawing/2014/main" id="{B6987704-F44C-4305-888C-0CB95222E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20" y="1733654"/>
            <a:ext cx="1905774" cy="3390689"/>
          </a:xfrm>
          <a:prstGeom prst="rect">
            <a:avLst/>
          </a:prstGeom>
        </p:spPr>
      </p:pic>
      <p:grpSp>
        <p:nvGrpSpPr>
          <p:cNvPr id="35" name="群組 34">
            <a:extLst>
              <a:ext uri="{FF2B5EF4-FFF2-40B4-BE49-F238E27FC236}">
                <a16:creationId xmlns:a16="http://schemas.microsoft.com/office/drawing/2014/main" id="{03DA1E17-C74E-45C6-9832-E864B3591509}"/>
              </a:ext>
            </a:extLst>
          </p:cNvPr>
          <p:cNvGrpSpPr/>
          <p:nvPr/>
        </p:nvGrpSpPr>
        <p:grpSpPr>
          <a:xfrm>
            <a:off x="3193367" y="2639146"/>
            <a:ext cx="3313526" cy="1806043"/>
            <a:chOff x="3682475" y="2165706"/>
            <a:chExt cx="4635500" cy="2526587"/>
          </a:xfrm>
        </p:grpSpPr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3EAD9EC6-BE85-4758-A03A-1E92591B8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8" t="18149" r="3205" b="13518"/>
            <a:stretch/>
          </p:blipFill>
          <p:spPr>
            <a:xfrm>
              <a:off x="3682475" y="2165706"/>
              <a:ext cx="4635500" cy="2526587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84399A6-5F51-4777-89CC-5BB8B8147C06}"/>
                </a:ext>
              </a:extLst>
            </p:cNvPr>
            <p:cNvSpPr/>
            <p:nvPr/>
          </p:nvSpPr>
          <p:spPr>
            <a:xfrm>
              <a:off x="4486275" y="2769020"/>
              <a:ext cx="952500" cy="781050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604D3BDE-4DCB-4830-8FB4-02A3552B838E}"/>
              </a:ext>
            </a:extLst>
          </p:cNvPr>
          <p:cNvSpPr txBox="1"/>
          <p:nvPr/>
        </p:nvSpPr>
        <p:spPr>
          <a:xfrm>
            <a:off x="9984929" y="53599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儲存畫面</a:t>
            </a: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A20738BE-ED0A-4CEB-895B-B65C4B47E621}"/>
              </a:ext>
            </a:extLst>
          </p:cNvPr>
          <p:cNvGrpSpPr/>
          <p:nvPr/>
        </p:nvGrpSpPr>
        <p:grpSpPr>
          <a:xfrm>
            <a:off x="9586520" y="1733654"/>
            <a:ext cx="1904814" cy="3390689"/>
            <a:chOff x="9586520" y="1733654"/>
            <a:chExt cx="1904814" cy="3390689"/>
          </a:xfrm>
        </p:grpSpPr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B29BE82C-6848-4B00-819E-4500405E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520" y="1733654"/>
              <a:ext cx="1904814" cy="3390689"/>
            </a:xfrm>
            <a:prstGeom prst="rect">
              <a:avLst/>
            </a:prstGeom>
          </p:spPr>
        </p:pic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4982EFE5-CCDD-4280-AB75-8426D581668D}"/>
                </a:ext>
              </a:extLst>
            </p:cNvPr>
            <p:cNvSpPr/>
            <p:nvPr/>
          </p:nvSpPr>
          <p:spPr>
            <a:xfrm>
              <a:off x="10313411" y="3263013"/>
              <a:ext cx="1177922" cy="1843025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665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9F4F0E-3BD2-4EF4-9236-C93AE22E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C000-F276-416D-8B3A-5E4F7EA6696E}" type="slidenum">
              <a:rPr lang="zh-TW" altLang="en-US" smtClean="0"/>
              <a:t>7</a:t>
            </a:fld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BE4DB46-ED99-47D1-8937-0711F0FD4E81}"/>
              </a:ext>
            </a:extLst>
          </p:cNvPr>
          <p:cNvCxnSpPr>
            <a:cxnSpLocks/>
          </p:cNvCxnSpPr>
          <p:nvPr/>
        </p:nvCxnSpPr>
        <p:spPr>
          <a:xfrm>
            <a:off x="-186426" y="6482931"/>
            <a:ext cx="1239112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74EAACAC-E99F-442A-B1A2-DF923FC88FF4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6123715" y="355600"/>
            <a:ext cx="6068285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37D5AA8-5D01-4F8B-8A6B-3EC41FD8423B}"/>
              </a:ext>
            </a:extLst>
          </p:cNvPr>
          <p:cNvSpPr txBox="1"/>
          <p:nvPr/>
        </p:nvSpPr>
        <p:spPr>
          <a:xfrm>
            <a:off x="152400" y="93990"/>
            <a:ext cx="5971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/>
              <a:t>透過 </a:t>
            </a:r>
            <a:r>
              <a:rPr lang="en-US" altLang="zh-TW" sz="2800" b="1" dirty="0"/>
              <a:t>J-Reality J7EF Plus</a:t>
            </a:r>
            <a:r>
              <a:rPr lang="zh-TW" altLang="en-US" sz="2800" b="1" dirty="0"/>
              <a:t> 操作手機 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527A449D-AD59-447B-9D39-E6A447E28107}"/>
              </a:ext>
            </a:extLst>
          </p:cNvPr>
          <p:cNvSpPr txBox="1"/>
          <p:nvPr/>
        </p:nvSpPr>
        <p:spPr>
          <a:xfrm>
            <a:off x="243262" y="5342387"/>
            <a:ext cx="2820580" cy="87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/>
              <a:t>軟體 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en-US" altLang="zh-TW" b="1" dirty="0"/>
              <a:t>J-Reality Gesture</a:t>
            </a:r>
          </a:p>
          <a:p>
            <a:pPr algn="ctr">
              <a:lnSpc>
                <a:spcPct val="150000"/>
              </a:lnSpc>
            </a:pPr>
            <a:r>
              <a:rPr lang="en-US" altLang="zh-TW" b="1" dirty="0"/>
              <a:t>(</a:t>
            </a:r>
            <a:r>
              <a:rPr lang="zh-TW" altLang="en-US" b="1" dirty="0"/>
              <a:t>需有軟體才可以操作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90CF196B-ECFD-4F2A-B939-57E1A05CA9D3}"/>
              </a:ext>
            </a:extLst>
          </p:cNvPr>
          <p:cNvGrpSpPr/>
          <p:nvPr/>
        </p:nvGrpSpPr>
        <p:grpSpPr>
          <a:xfrm>
            <a:off x="700666" y="1733655"/>
            <a:ext cx="1905774" cy="3390689"/>
            <a:chOff x="415842" y="1047542"/>
            <a:chExt cx="2666108" cy="4743449"/>
          </a:xfrm>
        </p:grpSpPr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A264011F-EC97-4B4E-9740-E7094610AA1D}"/>
                </a:ext>
              </a:extLst>
            </p:cNvPr>
            <p:cNvGrpSpPr/>
            <p:nvPr/>
          </p:nvGrpSpPr>
          <p:grpSpPr>
            <a:xfrm>
              <a:off x="415842" y="1047542"/>
              <a:ext cx="2666108" cy="4743449"/>
              <a:chOff x="768267" y="1057275"/>
              <a:chExt cx="2666108" cy="4743449"/>
            </a:xfrm>
          </p:grpSpPr>
          <p:pic>
            <p:nvPicPr>
              <p:cNvPr id="44" name="圖片 43">
                <a:extLst>
                  <a:ext uri="{FF2B5EF4-FFF2-40B4-BE49-F238E27FC236}">
                    <a16:creationId xmlns:a16="http://schemas.microsoft.com/office/drawing/2014/main" id="{7A6EC742-4713-4DA2-B3A3-07922A9693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268" y="1057275"/>
                <a:ext cx="2666107" cy="4743449"/>
              </a:xfrm>
              <a:prstGeom prst="rect">
                <a:avLst/>
              </a:prstGeom>
            </p:spPr>
          </p:pic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72C0B73-8D51-4836-B906-C771CB504E3F}"/>
                  </a:ext>
                </a:extLst>
              </p:cNvPr>
              <p:cNvSpPr/>
              <p:nvPr/>
            </p:nvSpPr>
            <p:spPr>
              <a:xfrm>
                <a:off x="768268" y="1057275"/>
                <a:ext cx="2666107" cy="1630493"/>
              </a:xfrm>
              <a:prstGeom prst="rect">
                <a:avLst/>
              </a:prstGeom>
              <a:solidFill>
                <a:schemeClr val="tx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FBFDC009-B156-47DB-87F3-844B8BECA157}"/>
                  </a:ext>
                </a:extLst>
              </p:cNvPr>
              <p:cNvSpPr/>
              <p:nvPr/>
            </p:nvSpPr>
            <p:spPr>
              <a:xfrm>
                <a:off x="768267" y="3449334"/>
                <a:ext cx="2666107" cy="2325782"/>
              </a:xfrm>
              <a:prstGeom prst="rect">
                <a:avLst/>
              </a:prstGeom>
              <a:solidFill>
                <a:schemeClr val="tx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911AF1BD-5D6B-41EF-976B-ADA88A69C2A1}"/>
                  </a:ext>
                </a:extLst>
              </p:cNvPr>
              <p:cNvSpPr/>
              <p:nvPr/>
            </p:nvSpPr>
            <p:spPr>
              <a:xfrm>
                <a:off x="2101320" y="2687768"/>
                <a:ext cx="1333054" cy="781050"/>
              </a:xfrm>
              <a:prstGeom prst="rect">
                <a:avLst/>
              </a:prstGeom>
              <a:solidFill>
                <a:schemeClr val="tx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063BD2D1-2FDB-45CC-B17C-34565D39FA11}"/>
                </a:ext>
              </a:extLst>
            </p:cNvPr>
            <p:cNvSpPr/>
            <p:nvPr/>
          </p:nvSpPr>
          <p:spPr>
            <a:xfrm>
              <a:off x="1103070" y="2668294"/>
              <a:ext cx="685800" cy="781050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C6805CAD-EFB8-4747-9001-AE4D40D56778}"/>
              </a:ext>
            </a:extLst>
          </p:cNvPr>
          <p:cNvSpPr/>
          <p:nvPr/>
        </p:nvSpPr>
        <p:spPr>
          <a:xfrm>
            <a:off x="700666" y="2856160"/>
            <a:ext cx="461384" cy="687140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5D028057-5BEE-4CB2-BACE-6BDF8F813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20" y="1159411"/>
            <a:ext cx="2679782" cy="4767777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B8826968-E545-4C4F-9B57-B86D309F9BF0}"/>
              </a:ext>
            </a:extLst>
          </p:cNvPr>
          <p:cNvSpPr/>
          <p:nvPr/>
        </p:nvSpPr>
        <p:spPr>
          <a:xfrm>
            <a:off x="3923118" y="3043559"/>
            <a:ext cx="2679782" cy="2490461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61F5912-1FC2-4D92-A0F0-D1E07E403A0D}"/>
              </a:ext>
            </a:extLst>
          </p:cNvPr>
          <p:cNvSpPr txBox="1"/>
          <p:nvPr/>
        </p:nvSpPr>
        <p:spPr>
          <a:xfrm>
            <a:off x="7140410" y="4061105"/>
            <a:ext cx="3796861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/>
              <a:t>戴上</a:t>
            </a:r>
            <a:r>
              <a:rPr lang="en-US" altLang="zh-TW" b="1" dirty="0"/>
              <a:t>J-Reality J7EF Plus</a:t>
            </a:r>
            <a:r>
              <a:rPr lang="zh-TW" altLang="en-US" b="1" dirty="0"/>
              <a:t>後，可以在鏡頭前方比手勢，即可操作手機</a:t>
            </a:r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975BB263-6FEE-4EAD-BD02-B92398DB9C5F}"/>
              </a:ext>
            </a:extLst>
          </p:cNvPr>
          <p:cNvGrpSpPr/>
          <p:nvPr/>
        </p:nvGrpSpPr>
        <p:grpSpPr>
          <a:xfrm>
            <a:off x="7783411" y="1811230"/>
            <a:ext cx="3313526" cy="1806043"/>
            <a:chOff x="3682475" y="2165706"/>
            <a:chExt cx="4635500" cy="2526587"/>
          </a:xfrm>
        </p:grpSpPr>
        <p:pic>
          <p:nvPicPr>
            <p:cNvPr id="52" name="圖片 51">
              <a:extLst>
                <a:ext uri="{FF2B5EF4-FFF2-40B4-BE49-F238E27FC236}">
                  <a16:creationId xmlns:a16="http://schemas.microsoft.com/office/drawing/2014/main" id="{3E3FC2A6-31C6-4760-A05E-61AB80DA9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8" t="18149" r="3205" b="13518"/>
            <a:stretch/>
          </p:blipFill>
          <p:spPr>
            <a:xfrm>
              <a:off x="3682475" y="2165706"/>
              <a:ext cx="4635500" cy="2526587"/>
            </a:xfrm>
            <a:prstGeom prst="rect">
              <a:avLst/>
            </a:prstGeom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3D88FAC-96E6-419D-A27C-0ACECC84E36E}"/>
                </a:ext>
              </a:extLst>
            </p:cNvPr>
            <p:cNvSpPr/>
            <p:nvPr/>
          </p:nvSpPr>
          <p:spPr>
            <a:xfrm>
              <a:off x="4486275" y="2769020"/>
              <a:ext cx="952500" cy="781050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542D90DD-22E7-4D51-96DF-FA6F68188F1D}"/>
              </a:ext>
            </a:extLst>
          </p:cNvPr>
          <p:cNvCxnSpPr>
            <a:cxnSpLocks/>
            <a:stCxn id="49" idx="3"/>
            <a:endCxn id="53" idx="1"/>
          </p:cNvCxnSpPr>
          <p:nvPr/>
        </p:nvCxnSpPr>
        <p:spPr>
          <a:xfrm flipV="1">
            <a:off x="6602900" y="2521641"/>
            <a:ext cx="1755079" cy="176714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692EABE0-E8D9-4D8C-8FC4-0A4375FAEF61}"/>
              </a:ext>
            </a:extLst>
          </p:cNvPr>
          <p:cNvSpPr txBox="1"/>
          <p:nvPr/>
        </p:nvSpPr>
        <p:spPr>
          <a:xfrm>
            <a:off x="4362762" y="60491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/>
              <a:t>可以自定義手勢</a:t>
            </a:r>
          </a:p>
        </p:txBody>
      </p:sp>
    </p:spTree>
    <p:extLst>
      <p:ext uri="{BB962C8B-B14F-4D97-AF65-F5344CB8AC3E}">
        <p14:creationId xmlns:p14="http://schemas.microsoft.com/office/powerpoint/2010/main" val="211819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icrosoft YaHei UI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200</Words>
  <Application>Microsoft Office PowerPoint</Application>
  <PresentationFormat>寬螢幕</PresentationFormat>
  <Paragraphs>38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Microsoft YaHei UI</vt:lpstr>
      <vt:lpstr>新細明體</vt:lpstr>
      <vt:lpstr>Arial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min-chun</dc:creator>
  <cp:lastModifiedBy>min-chun</cp:lastModifiedBy>
  <cp:revision>19</cp:revision>
  <dcterms:created xsi:type="dcterms:W3CDTF">2023-07-06T05:39:30Z</dcterms:created>
  <dcterms:modified xsi:type="dcterms:W3CDTF">2023-07-06T12:44:34Z</dcterms:modified>
</cp:coreProperties>
</file>